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0" r:id="rId3"/>
    <p:sldId id="266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0768C-83E8-419D-8777-0EB60A6AD6EF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ED4B6-EAB9-4D37-82CD-76B506D375D7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857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0768C-83E8-419D-8777-0EB60A6AD6EF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ED4B6-EAB9-4D37-82CD-76B506D375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480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0768C-83E8-419D-8777-0EB60A6AD6EF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ED4B6-EAB9-4D37-82CD-76B506D375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112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0768C-83E8-419D-8777-0EB60A6AD6EF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ED4B6-EAB9-4D37-82CD-76B506D375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989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0768C-83E8-419D-8777-0EB60A6AD6EF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ED4B6-EAB9-4D37-82CD-76B506D375D7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4679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0768C-83E8-419D-8777-0EB60A6AD6EF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ED4B6-EAB9-4D37-82CD-76B506D375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389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>
                    <a:lumMod val="9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>
                    <a:lumMod val="9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0768C-83E8-419D-8777-0EB60A6AD6EF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ED4B6-EAB9-4D37-82CD-76B506D375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295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0768C-83E8-419D-8777-0EB60A6AD6EF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ED4B6-EAB9-4D37-82CD-76B506D375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86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0768C-83E8-419D-8777-0EB60A6AD6EF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ED4B6-EAB9-4D37-82CD-76B506D375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508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4050791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390768C-83E8-419D-8777-0EB60A6AD6EF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34ED4B6-EAB9-4D37-82CD-76B506D375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591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1">
              <a:lumMod val="50000"/>
              <a:lumOff val="5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390768C-83E8-419D-8777-0EB60A6AD6EF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34ED4B6-EAB9-4D37-82CD-76B506D375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888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390768C-83E8-419D-8777-0EB60A6AD6EF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34ED4B6-EAB9-4D37-82CD-76B506D375D7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602563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3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3C1A26-ED32-39B4-1FB9-5CA2E2716F7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b="1" dirty="0"/>
              <a:t>How do I sit?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7003A74-3515-7153-9A5A-A1ED1707815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5695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E94BD0-F0B1-430E-8EB0-49B21A2A5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39524BC-7135-4F2A-B28A-9FA9A4D8DAC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1389" t="21975" r="32500" b="12592"/>
          <a:stretch/>
        </p:blipFill>
        <p:spPr>
          <a:xfrm>
            <a:off x="2716662" y="118651"/>
            <a:ext cx="6119427" cy="6237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4731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2592FD-BC12-44D9-A6E2-010489E35E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Complete How Do I Sit Review Packet</a:t>
            </a:r>
          </a:p>
        </p:txBody>
      </p:sp>
    </p:spTree>
    <p:extLst>
      <p:ext uri="{BB962C8B-B14F-4D97-AF65-F5344CB8AC3E}">
        <p14:creationId xmlns:p14="http://schemas.microsoft.com/office/powerpoint/2010/main" val="368852650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E3DA18C2-75F1-4980-A5F0-165F6F71DE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</TotalTime>
  <Words>12</Words>
  <Application>Microsoft Office PowerPoint</Application>
  <PresentationFormat>Widescreen</PresentationFormat>
  <Paragraphs>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Calibri</vt:lpstr>
      <vt:lpstr>Calibri Light</vt:lpstr>
      <vt:lpstr>Retrospect</vt:lpstr>
      <vt:lpstr>How do I sit?</vt:lpstr>
      <vt:lpstr>PowerPoint Presentation</vt:lpstr>
      <vt:lpstr>Complete How Do I Sit Review Packet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do I sit?</dc:title>
  <dc:creator>Ellsworth, Tricia</dc:creator>
  <cp:lastModifiedBy>Ellsworth, Tricia</cp:lastModifiedBy>
  <cp:revision>1</cp:revision>
  <dcterms:created xsi:type="dcterms:W3CDTF">2023-08-31T21:26:59Z</dcterms:created>
  <dcterms:modified xsi:type="dcterms:W3CDTF">2023-08-31T21:28:08Z</dcterms:modified>
</cp:coreProperties>
</file>